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C4B39C-C925-4F47-9E64-B53E256012AC}" type="datetimeFigureOut">
              <a:rPr lang="ru-RU" smtClean="0"/>
              <a:t>03.03.2011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0667661-622F-4FB1-9167-6FCDA07BF2E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/>
          <a:lstStyle/>
          <a:p>
            <a:r>
              <a:rPr lang="ru-RU" dirty="0" smtClean="0"/>
              <a:t>Пожары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по обж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214554"/>
            <a:ext cx="5159380" cy="3869535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Причины возникновения пожаров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sz="2000" dirty="0"/>
              <a:t>неосторожное обращение с огнём;</a:t>
            </a:r>
          </a:p>
          <a:p>
            <a:r>
              <a:rPr lang="ru-RU" sz="2000" dirty="0"/>
              <a:t>несоблюдение правил эксплуатации производственного оборудования и электрических устройств;</a:t>
            </a:r>
          </a:p>
          <a:p>
            <a:r>
              <a:rPr lang="ru-RU" sz="2000" dirty="0"/>
              <a:t>самовозгорание веществ и материалов;</a:t>
            </a:r>
          </a:p>
          <a:p>
            <a:r>
              <a:rPr lang="ru-RU" sz="2000" dirty="0"/>
              <a:t>разряды статического электричества;</a:t>
            </a:r>
          </a:p>
          <a:p>
            <a:r>
              <a:rPr lang="ru-RU" sz="2000" dirty="0"/>
              <a:t>грозовые разряды;</a:t>
            </a:r>
          </a:p>
          <a:p>
            <a:r>
              <a:rPr lang="ru-RU" sz="2000" dirty="0"/>
              <a:t>поджоги.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Классификация пожаров по типу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Индустриальные (пожары на заводах, фабриках и хранилищах).</a:t>
            </a:r>
          </a:p>
          <a:p>
            <a:r>
              <a:rPr lang="ru-RU" sz="2000" dirty="0"/>
              <a:t>Бытовые пожары (</a:t>
            </a:r>
            <a:r>
              <a:rPr lang="ru-RU" sz="2000" dirty="0" err="1"/>
              <a:t>пожары</a:t>
            </a:r>
            <a:r>
              <a:rPr lang="ru-RU" sz="2000" dirty="0"/>
              <a:t> в жилых домах и на объектах культурно-бытового назначения).</a:t>
            </a:r>
          </a:p>
          <a:p>
            <a:r>
              <a:rPr lang="ru-RU" sz="2000" dirty="0"/>
              <a:t>Природные пожары (лесные, степные, торфяные и ландшафтные пожары).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Классификация в зависимости от вида горящих веществ и материалов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7467600" cy="4525963"/>
          </a:xfrm>
        </p:spPr>
        <p:txBody>
          <a:bodyPr>
            <a:normAutofit/>
          </a:bodyPr>
          <a:lstStyle/>
          <a:p>
            <a:r>
              <a:rPr lang="ru-RU" sz="2000" dirty="0"/>
              <a:t>Пожар класса «А» — горение твёрдых веществ. </a:t>
            </a:r>
          </a:p>
          <a:p>
            <a:r>
              <a:rPr lang="ru-RU" sz="2000" dirty="0"/>
              <a:t>Пожар класса «B» — Горение жидких веществ. </a:t>
            </a:r>
          </a:p>
          <a:p>
            <a:r>
              <a:rPr lang="ru-RU" sz="2000" dirty="0"/>
              <a:t>Пожар класса «C» — горение газообразных веществ. </a:t>
            </a:r>
          </a:p>
          <a:p>
            <a:r>
              <a:rPr lang="ru-RU" sz="2000" dirty="0"/>
              <a:t>Пожар класса «D» — горение металлов. </a:t>
            </a:r>
          </a:p>
          <a:p>
            <a:r>
              <a:rPr lang="ru-RU" sz="2000" dirty="0"/>
              <a:t>Пожар класса «E» — горение электроустановок.</a:t>
            </a:r>
          </a:p>
          <a:p>
            <a:r>
              <a:rPr lang="ru-RU" sz="2000" dirty="0"/>
              <a:t>Пожар класса «F» — горение радиоактивных материалов и отходов.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/>
              <a:t>Предотвращение и борьба с пожарами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об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3468" y="1600200"/>
            <a:ext cx="6735064" cy="4525963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Небольшая статистика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14422"/>
          <a:ext cx="82296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Владивосток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</a:t>
                      </a:r>
                      <a:r>
                        <a:rPr lang="ru-RU" dirty="0" err="1" smtClean="0"/>
                        <a:t>янв</a:t>
                      </a:r>
                      <a:r>
                        <a:rPr lang="ru-RU" dirty="0" smtClean="0"/>
                        <a:t> 2008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Пожар в офисном центре. Около полудня по местному времени пожар вспыхнул в многоэтажном офисном здании на лестничной площадке между 6 и 7 этажами. Люди, в удушье дыма, бросались из окон. В основном работницы банка	9 погибших, около 20 человек получили ранения.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ночь с 9 на 10 мая 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Взрыв газопровода на Озерной улице в Москве.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Высота пламени достигала 100 метров, в близлежащем кладбище горели деревья и плавились памятники, языки пламени были видны на расстоянии свыше 50-и километров, пострадали 5 человек.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Пермь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ночь с 4 на 5 декабря 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 в ночном клубе «Хромая лошадь». На праздновании дня рождения клуба из-за неосторожного использования пиротехники произошло возгорание внутренней отделки помещения. Подавляющее большинство посетителей погибло в давке и от отравления продуктами горения. На данный момент погибшими числятся 156 человек, около ста пострадали. Это самый крупный пожар в современной России по количеству жертв.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Пермь, «Хромая лошадь»</a:t>
            </a:r>
            <a:endParaRPr lang="ru-RU" dirty="0"/>
          </a:p>
        </p:txBody>
      </p:sp>
      <p:pic>
        <p:nvPicPr>
          <p:cNvPr id="4" name="Содержимое 3" descr="хромая лошадь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643050"/>
            <a:ext cx="4667283" cy="3500462"/>
          </a:xfrm>
        </p:spPr>
      </p:pic>
      <p:pic>
        <p:nvPicPr>
          <p:cNvPr id="5" name="Рисунок 4" descr="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0760" y="1643050"/>
            <a:ext cx="2443168" cy="4143404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Вечная память погибшим во время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пожаров.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</TotalTime>
  <Words>317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Пожары</vt:lpstr>
      <vt:lpstr>Причины возникновения пожаров </vt:lpstr>
      <vt:lpstr>Классификация пожаров по типу </vt:lpstr>
      <vt:lpstr>Классификация в зависимости от вида горящих веществ и материалов </vt:lpstr>
      <vt:lpstr>Предотвращение и борьба с пожарами </vt:lpstr>
      <vt:lpstr>Небольшая статистика</vt:lpstr>
      <vt:lpstr>Пермь, «Хромая лошадь»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Пожары</dc:title>
  <dc:creator>Oksana</dc:creator>
  <cp:lastModifiedBy>Oksana</cp:lastModifiedBy>
  <cp:revision>3</cp:revision>
  <dcterms:created xsi:type="dcterms:W3CDTF">2011-03-03T18:21:13Z</dcterms:created>
  <dcterms:modified xsi:type="dcterms:W3CDTF">2011-03-03T18:41:24Z</dcterms:modified>
</cp:coreProperties>
</file>